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2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80" y="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EA6A-2807-4D5F-AE4F-6EC93AABDE3B}" type="datetimeFigureOut">
              <a:rPr lang="en-US" smtClean="0"/>
              <a:t>2/15/2019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C2FC5-CFA3-454D-A07F-D37ED202A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6987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EA6A-2807-4D5F-AE4F-6EC93AABDE3B}" type="datetimeFigureOut">
              <a:rPr lang="en-US" smtClean="0"/>
              <a:t>2/15/2019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C2FC5-CFA3-454D-A07F-D37ED202A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789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EA6A-2807-4D5F-AE4F-6EC93AABDE3B}" type="datetimeFigureOut">
              <a:rPr lang="en-US" smtClean="0"/>
              <a:t>2/15/2019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C2FC5-CFA3-454D-A07F-D37ED202A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188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EA6A-2807-4D5F-AE4F-6EC93AABDE3B}" type="datetimeFigureOut">
              <a:rPr lang="en-US" smtClean="0"/>
              <a:t>2/15/2019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C2FC5-CFA3-454D-A07F-D37ED202A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967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EA6A-2807-4D5F-AE4F-6EC93AABDE3B}" type="datetimeFigureOut">
              <a:rPr lang="en-US" smtClean="0"/>
              <a:t>2/15/2019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C2FC5-CFA3-454D-A07F-D37ED202A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345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EA6A-2807-4D5F-AE4F-6EC93AABDE3B}" type="datetimeFigureOut">
              <a:rPr lang="en-US" smtClean="0"/>
              <a:t>2/15/2019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C2FC5-CFA3-454D-A07F-D37ED202A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931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EA6A-2807-4D5F-AE4F-6EC93AABDE3B}" type="datetimeFigureOut">
              <a:rPr lang="en-US" smtClean="0"/>
              <a:t>2/15/2019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C2FC5-CFA3-454D-A07F-D37ED202A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628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EA6A-2807-4D5F-AE4F-6EC93AABDE3B}" type="datetimeFigureOut">
              <a:rPr lang="en-US" smtClean="0"/>
              <a:t>2/15/2019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C2FC5-CFA3-454D-A07F-D37ED202A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664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EA6A-2807-4D5F-AE4F-6EC93AABDE3B}" type="datetimeFigureOut">
              <a:rPr lang="en-US" smtClean="0"/>
              <a:t>2/15/2019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C2FC5-CFA3-454D-A07F-D37ED202A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37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EA6A-2807-4D5F-AE4F-6EC93AABDE3B}" type="datetimeFigureOut">
              <a:rPr lang="en-US" smtClean="0"/>
              <a:t>2/15/2019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C2FC5-CFA3-454D-A07F-D37ED202A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878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8EA6A-2807-4D5F-AE4F-6EC93AABDE3B}" type="datetimeFigureOut">
              <a:rPr lang="en-US" smtClean="0"/>
              <a:t>2/15/2019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C2FC5-CFA3-454D-A07F-D37ED202A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236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8EA6A-2807-4D5F-AE4F-6EC93AABDE3B}" type="datetimeFigureOut">
              <a:rPr lang="en-US" smtClean="0"/>
              <a:t>2/15/2019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C2FC5-CFA3-454D-A07F-D37ED202A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269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46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419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827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900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98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4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692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094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105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20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40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12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6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994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18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764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708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583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0</Words>
  <Application>Microsoft Office PowerPoint</Application>
  <PresentationFormat>On-screen Show (4:3)</PresentationFormat>
  <Paragraphs>0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</dc:creator>
  <cp:lastModifiedBy>Jess</cp:lastModifiedBy>
  <cp:revision>4</cp:revision>
  <dcterms:created xsi:type="dcterms:W3CDTF">2019-02-15T14:35:56Z</dcterms:created>
  <dcterms:modified xsi:type="dcterms:W3CDTF">2019-02-15T14:47:19Z</dcterms:modified>
</cp:coreProperties>
</file>